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AD3-FEA9-4E3F-A3D9-E3A37321D820}" type="datetimeFigureOut">
              <a:rPr lang="es-CL" smtClean="0"/>
              <a:t>15-06-2020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19F-50F6-4381-94C9-04F93DDC7C62}" type="slidenum">
              <a:rPr lang="es-CL" smtClean="0"/>
              <a:t>‹Nº›</a:t>
            </a:fld>
            <a:endParaRPr lang="es-C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651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AD3-FEA9-4E3F-A3D9-E3A37321D820}" type="datetimeFigureOut">
              <a:rPr lang="es-CL" smtClean="0"/>
              <a:t>15-06-2020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19F-50F6-4381-94C9-04F93DDC7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176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AD3-FEA9-4E3F-A3D9-E3A37321D820}" type="datetimeFigureOut">
              <a:rPr lang="es-CL" smtClean="0"/>
              <a:t>15-06-2020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19F-50F6-4381-94C9-04F93DDC7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7708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AD3-FEA9-4E3F-A3D9-E3A37321D820}" type="datetimeFigureOut">
              <a:rPr lang="es-CL" smtClean="0"/>
              <a:t>15-06-2020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19F-50F6-4381-94C9-04F93DDC7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181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AD3-FEA9-4E3F-A3D9-E3A37321D820}" type="datetimeFigureOut">
              <a:rPr lang="es-CL" smtClean="0"/>
              <a:t>15-06-2020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19F-50F6-4381-94C9-04F93DDC7C62}" type="slidenum">
              <a:rPr lang="es-CL" smtClean="0"/>
              <a:t>‹Nº›</a:t>
            </a:fld>
            <a:endParaRPr lang="es-C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AD3-FEA9-4E3F-A3D9-E3A37321D820}" type="datetimeFigureOut">
              <a:rPr lang="es-CL" smtClean="0"/>
              <a:t>15-06-2020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19F-50F6-4381-94C9-04F93DDC7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4483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AD3-FEA9-4E3F-A3D9-E3A37321D820}" type="datetimeFigureOut">
              <a:rPr lang="es-CL" smtClean="0"/>
              <a:t>15-06-2020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19F-50F6-4381-94C9-04F93DDC7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0294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AD3-FEA9-4E3F-A3D9-E3A37321D820}" type="datetimeFigureOut">
              <a:rPr lang="es-CL" smtClean="0"/>
              <a:t>15-06-2020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19F-50F6-4381-94C9-04F93DDC7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60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AD3-FEA9-4E3F-A3D9-E3A37321D820}" type="datetimeFigureOut">
              <a:rPr lang="es-CL" smtClean="0"/>
              <a:t>15-06-2020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19F-50F6-4381-94C9-04F93DDC7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947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1B51AD3-FEA9-4E3F-A3D9-E3A37321D820}" type="datetimeFigureOut">
              <a:rPr lang="es-CL" smtClean="0"/>
              <a:t>15-06-2020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07919F-50F6-4381-94C9-04F93DDC7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171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AD3-FEA9-4E3F-A3D9-E3A37321D820}" type="datetimeFigureOut">
              <a:rPr lang="es-CL" smtClean="0"/>
              <a:t>15-06-2020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19F-50F6-4381-94C9-04F93DDC7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2963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1B51AD3-FEA9-4E3F-A3D9-E3A37321D820}" type="datetimeFigureOut">
              <a:rPr lang="es-CL" smtClean="0"/>
              <a:t>15-06-2020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707919F-50F6-4381-94C9-04F93DDC7C62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04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DC0869-1E52-4836-8C84-8D4C00485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87" y="2728913"/>
            <a:ext cx="9805309" cy="2407888"/>
          </a:xfrm>
        </p:spPr>
        <p:txBody>
          <a:bodyPr>
            <a:normAutofit fontScale="90000"/>
          </a:bodyPr>
          <a:lstStyle/>
          <a:p>
            <a:r>
              <a:rPr lang="es-CL" dirty="0"/>
              <a:t>	</a:t>
            </a:r>
            <a:r>
              <a:rPr lang="es-CL" sz="7300" dirty="0"/>
              <a:t>Paisajes de la zona Norte</a:t>
            </a:r>
            <a:br>
              <a:rPr lang="es-CL" dirty="0"/>
            </a:b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5068F3-FA54-4420-9EA0-A47706A9A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87" y="4415910"/>
            <a:ext cx="10058400" cy="1581201"/>
          </a:xfrm>
        </p:spPr>
        <p:txBody>
          <a:bodyPr>
            <a:normAutofit/>
          </a:bodyPr>
          <a:lstStyle/>
          <a:p>
            <a:r>
              <a:rPr lang="es-CL" dirty="0"/>
              <a:t>OA 08:</a:t>
            </a:r>
          </a:p>
          <a:p>
            <a:r>
              <a:rPr lang="es-CL" dirty="0"/>
              <a:t>Clasificar y caracterizar algunos paisajes de Chile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829ECB9-9E5B-453A-A57B-64DF52DB7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70" y="343148"/>
            <a:ext cx="877900" cy="70110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9FEDD68-C2DC-4495-A32C-81078FF1AFA6}"/>
              </a:ext>
            </a:extLst>
          </p:cNvPr>
          <p:cNvSpPr/>
          <p:nvPr/>
        </p:nvSpPr>
        <p:spPr>
          <a:xfrm>
            <a:off x="128587" y="1026540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sz="1050" dirty="0"/>
              <a:t>Escuela Particular Las Naciones Nº1973 </a:t>
            </a:r>
          </a:p>
          <a:p>
            <a:r>
              <a:rPr lang="es-CL" sz="1050" dirty="0"/>
              <a:t>Avenida Las Naciones 800 Maipú</a:t>
            </a:r>
          </a:p>
          <a:p>
            <a:r>
              <a:rPr lang="es-CL" sz="1050" dirty="0"/>
              <a:t>RBD : 25808-3 Fono: 7712401</a:t>
            </a:r>
          </a:p>
          <a:p>
            <a:r>
              <a:rPr lang="es-CL" sz="1050" dirty="0"/>
              <a:t>Escuelalasnaciones1973@hotmail.com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34A51C-9B9C-43B4-ADA5-8585336506B1}"/>
              </a:ext>
            </a:extLst>
          </p:cNvPr>
          <p:cNvSpPr txBox="1"/>
          <p:nvPr/>
        </p:nvSpPr>
        <p:spPr>
          <a:xfrm>
            <a:off x="128587" y="5674138"/>
            <a:ext cx="555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accent2">
                    <a:lumMod val="75000"/>
                  </a:schemeClr>
                </a:solidFill>
              </a:rPr>
              <a:t>Profesora: Marcela Oyarce</a:t>
            </a:r>
          </a:p>
          <a:p>
            <a:r>
              <a:rPr lang="es-CL" dirty="0">
                <a:solidFill>
                  <a:schemeClr val="accent2">
                    <a:lumMod val="75000"/>
                  </a:schemeClr>
                </a:solidFill>
              </a:rPr>
              <a:t>2° Básico</a:t>
            </a:r>
          </a:p>
        </p:txBody>
      </p:sp>
      <p:pic>
        <p:nvPicPr>
          <p:cNvPr id="1028" name="Picture 4" descr="Chile’s agriculture-rich ribbon of land is a top producer and exporter of dozens of nutritious foods - from berries, avocados, citrus and dried fruits to fresh seafood, fine wine, and award-winning olive oil.">
            <a:extLst>
              <a:ext uri="{FF2B5EF4-FFF2-40B4-BE49-F238E27FC236}">
                <a16:creationId xmlns:a16="http://schemas.microsoft.com/office/drawing/2014/main" id="{DCF52EEC-0FB1-4207-8569-E0BF417AA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571" y="323358"/>
            <a:ext cx="2273905" cy="599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21467E1-29A4-4730-9C6C-4A28F9A14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1119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3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F1F9CA-8602-4A48-A4AF-A26AAA9C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FF0000"/>
                </a:solidFill>
                <a:latin typeface="Arial Black" panose="020B0A04020102020204" pitchFamily="34" charset="0"/>
              </a:rPr>
              <a:t>Paisaje Zona Norte</a:t>
            </a:r>
          </a:p>
        </p:txBody>
      </p:sp>
      <p:pic>
        <p:nvPicPr>
          <p:cNvPr id="21" name="Picture 2" descr="st2.depositphotos.com/1007168/6106/v/450/deposi...">
            <a:extLst>
              <a:ext uri="{FF2B5EF4-FFF2-40B4-BE49-F238E27FC236}">
                <a16:creationId xmlns:a16="http://schemas.microsoft.com/office/drawing/2014/main" id="{7C12B07D-DCA7-4AA7-A5E4-2B6706D61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22" y="2046338"/>
            <a:ext cx="573056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8228909-E08A-4117-8CA9-1C908E7A88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195" t="32074" r="26407" b="60630"/>
          <a:stretch/>
        </p:blipFill>
        <p:spPr>
          <a:xfrm>
            <a:off x="1321586" y="1989188"/>
            <a:ext cx="9609787" cy="81438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6CFD067-D12B-43F7-88D8-C0AC5BBC59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766" t="48411" r="48347" b="20392"/>
          <a:stretch/>
        </p:blipFill>
        <p:spPr>
          <a:xfrm>
            <a:off x="1592827" y="3055404"/>
            <a:ext cx="4365522" cy="295794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E59D7B2-056E-4113-B22B-865A06CFB7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016" t="50000" r="27298" b="32680"/>
          <a:stretch/>
        </p:blipFill>
        <p:spPr>
          <a:xfrm>
            <a:off x="6096000" y="3694471"/>
            <a:ext cx="3618487" cy="1703439"/>
          </a:xfrm>
          <a:prstGeom prst="rect">
            <a:avLst/>
          </a:prstGeom>
        </p:spPr>
      </p:pic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33AC2DE9-E950-4A11-914A-D662CB64463D}"/>
              </a:ext>
            </a:extLst>
          </p:cNvPr>
          <p:cNvSpPr/>
          <p:nvPr/>
        </p:nvSpPr>
        <p:spPr>
          <a:xfrm>
            <a:off x="8543925" y="185738"/>
            <a:ext cx="2387448" cy="600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F E C H A</a:t>
            </a:r>
          </a:p>
        </p:txBody>
      </p:sp>
      <p:pic>
        <p:nvPicPr>
          <p:cNvPr id="23" name="Picture 2" descr="st2.depositphotos.com/1007168/6106/v/450/deposi...">
            <a:extLst>
              <a:ext uri="{FF2B5EF4-FFF2-40B4-BE49-F238E27FC236}">
                <a16:creationId xmlns:a16="http://schemas.microsoft.com/office/drawing/2014/main" id="{AE56A97D-143C-41AC-BD0C-CCC062BF2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385" y="185738"/>
            <a:ext cx="573056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745D6CA-5389-485D-A19E-797708ADD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8980" y="185738"/>
            <a:ext cx="609600" cy="609600"/>
          </a:xfrm>
          <a:prstGeom prst="rect">
            <a:avLst/>
          </a:prstGeom>
        </p:spPr>
      </p:pic>
      <p:pic>
        <p:nvPicPr>
          <p:cNvPr id="2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15B081C-274D-4BB9-9186-4E13468692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6573" y="3981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7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40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B5BE27-D6BE-4E7D-B616-6ECD9402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  <a:latin typeface="Arial Black" panose="020B0A04020102020204" pitchFamily="34" charset="0"/>
              </a:rPr>
              <a:t>Paisaje Zona Norte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71C751B-E5D0-4073-A393-29C7F62F049B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rgbClr val="FF0000"/>
                </a:solidFill>
                <a:latin typeface="Arial Black" panose="020B0A04020102020204" pitchFamily="34" charset="0"/>
              </a:rPr>
              <a:t>Paisaje Zona Norte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EEBE0AE-BB9C-45AB-9F69-31B84C3DE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35" t="21236" r="51719" b="48541"/>
          <a:stretch/>
        </p:blipFill>
        <p:spPr>
          <a:xfrm>
            <a:off x="5943599" y="1896666"/>
            <a:ext cx="5086351" cy="33831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7DFAA13-0BAF-4309-A6B6-093FC2DD98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06" t="51876" r="53477" b="40203"/>
          <a:stretch/>
        </p:blipFill>
        <p:spPr>
          <a:xfrm>
            <a:off x="6273526" y="5279790"/>
            <a:ext cx="4426496" cy="87153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84A61D4-DDEA-4A9D-A9A2-8261FD0578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50" t="43539" r="25586" b="27071"/>
          <a:stretch/>
        </p:blipFill>
        <p:spPr>
          <a:xfrm>
            <a:off x="824726" y="3023737"/>
            <a:ext cx="4857751" cy="31275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CA115B9-3F7A-4504-B91D-09D6FD5078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0" t="62089" r="51250" b="28323"/>
          <a:stretch/>
        </p:blipFill>
        <p:spPr>
          <a:xfrm>
            <a:off x="1664179" y="2051552"/>
            <a:ext cx="3379308" cy="971550"/>
          </a:xfrm>
          <a:prstGeom prst="rect">
            <a:avLst/>
          </a:prstGeom>
        </p:spPr>
      </p:pic>
      <p:pic>
        <p:nvPicPr>
          <p:cNvPr id="10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AEFA7BF-9DF0-4BAC-A523-E59051CE6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5763" y="486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3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3357AE3-CF42-4A51-89BD-01095A25B9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rgbClr val="FF0000"/>
                </a:solidFill>
                <a:latin typeface="Arial Black" panose="020B0A04020102020204" pitchFamily="34" charset="0"/>
              </a:rPr>
              <a:t>Paisaje Zona Norte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AD97CB-6FE2-4B8D-817C-E4F8BF9094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40" t="25312" r="50899" b="45623"/>
          <a:stretch/>
        </p:blipFill>
        <p:spPr>
          <a:xfrm>
            <a:off x="871537" y="1951037"/>
            <a:ext cx="3043238" cy="199231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7E4F80A-B38B-4E7B-B2B6-0ED931080D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62089" r="25235" b="8730"/>
          <a:stretch/>
        </p:blipFill>
        <p:spPr>
          <a:xfrm>
            <a:off x="7872413" y="1951037"/>
            <a:ext cx="3648075" cy="24167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E445B8D-D161-4649-B6B5-FD3EA9FCA6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7493" r="29805" b="47503"/>
          <a:stretch/>
        </p:blipFill>
        <p:spPr>
          <a:xfrm>
            <a:off x="3914775" y="2154236"/>
            <a:ext cx="3461797" cy="14459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D1E725-8AEA-4D87-BB9A-0E01F2A23E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03" t="50000" r="27696" b="38328"/>
          <a:stretch/>
        </p:blipFill>
        <p:spPr>
          <a:xfrm>
            <a:off x="8107207" y="4367744"/>
            <a:ext cx="3048156" cy="10472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3E993E1-051F-4651-BA61-EB09CE02B5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70" t="55462" r="49141" b="17692"/>
          <a:stretch/>
        </p:blipFill>
        <p:spPr>
          <a:xfrm>
            <a:off x="4084794" y="4175124"/>
            <a:ext cx="3328989" cy="21121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4D92895-2A1F-4A63-A2E2-E5380B54BB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52" t="66821" r="29336" b="23112"/>
          <a:stretch/>
        </p:blipFill>
        <p:spPr>
          <a:xfrm>
            <a:off x="1186496" y="4494063"/>
            <a:ext cx="2898298" cy="920900"/>
          </a:xfrm>
          <a:prstGeom prst="rect">
            <a:avLst/>
          </a:prstGeom>
        </p:spPr>
      </p:pic>
      <p:pic>
        <p:nvPicPr>
          <p:cNvPr id="1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5480761-9D1A-46B1-8D8D-77636614F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1322" y="707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4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E8930-F04A-4FFB-B9CD-F7E3ADF3E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D867D1-06F6-4CDD-8F8F-3F2E6C98F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Realiza en tu cuaderno un dibujo del paisaje de la Zona Norte de Chile, explica las principales características del lugar que escogiste.</a:t>
            </a:r>
          </a:p>
        </p:txBody>
      </p:sp>
      <p:pic>
        <p:nvPicPr>
          <p:cNvPr id="4" name="Picture 2" descr="st2.depositphotos.com/1007168/6106/v/450/deposi...">
            <a:extLst>
              <a:ext uri="{FF2B5EF4-FFF2-40B4-BE49-F238E27FC236}">
                <a16:creationId xmlns:a16="http://schemas.microsoft.com/office/drawing/2014/main" id="{7B11806B-230E-404A-88CD-68D815022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64" y="903338"/>
            <a:ext cx="573056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3B473DF-8C6F-4159-911E-F19A26308BAA}"/>
              </a:ext>
            </a:extLst>
          </p:cNvPr>
          <p:cNvSpPr txBox="1"/>
          <p:nvPr/>
        </p:nvSpPr>
        <p:spPr>
          <a:xfrm>
            <a:off x="1097280" y="2857500"/>
            <a:ext cx="9997440" cy="311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CL" dirty="0"/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598858E-641E-4DF4-95D6-2DCE6994C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1662" y="643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TM02900769[[fn=Retrospección]]</Template>
  <TotalTime>1055</TotalTime>
  <Words>87</Words>
  <Application>Microsoft Office PowerPoint</Application>
  <PresentationFormat>Panorámica</PresentationFormat>
  <Paragraphs>16</Paragraphs>
  <Slides>5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Arial Black</vt:lpstr>
      <vt:lpstr>Calibri</vt:lpstr>
      <vt:lpstr>Calibri Light</vt:lpstr>
      <vt:lpstr>Retrospección</vt:lpstr>
      <vt:lpstr> Paisajes de la zona Norte </vt:lpstr>
      <vt:lpstr>Paisaje Zona Norte</vt:lpstr>
      <vt:lpstr>Paisaje Zona Norte</vt:lpstr>
      <vt:lpstr>Paisaje Zona Norte</vt:lpstr>
      <vt:lpstr>ACTIVIDAD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 820</dc:creator>
  <cp:lastModifiedBy>HP 820</cp:lastModifiedBy>
  <cp:revision>10</cp:revision>
  <dcterms:created xsi:type="dcterms:W3CDTF">2020-06-09T04:59:35Z</dcterms:created>
  <dcterms:modified xsi:type="dcterms:W3CDTF">2020-06-16T16:42:04Z</dcterms:modified>
</cp:coreProperties>
</file>